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5" r:id="rId3"/>
    <p:sldId id="258" r:id="rId4"/>
    <p:sldId id="257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41" autoAdjust="0"/>
  </p:normalViewPr>
  <p:slideViewPr>
    <p:cSldViewPr snapToGrid="0">
      <p:cViewPr varScale="1">
        <p:scale>
          <a:sx n="78" d="100"/>
          <a:sy n="78" d="100"/>
        </p:scale>
        <p:origin x="878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85E3AE-16AB-474F-B727-A497C6B8032A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7B9905-C901-4850-A87C-A321762A85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8223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1B56D-D08B-BA3B-A8A0-FEE3530008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24C11E-43B9-C5DC-12B1-1A78F0B712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85B45-2D04-FE0A-EE25-0E8DB1DDC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151A8-780F-45D5-88D6-9878D7F826F4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F75CD-7776-A47D-24C5-3902CDA3C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8A69E6-9F84-7B56-6EBA-E9F994C4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F183A-6DC6-41CB-9907-B4B171FDD2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6939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4EE97-65F7-83A2-1F0A-4B6D9E141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C45FF0-C2CE-EB7A-1CAF-691EB9A1A7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B62751-285E-9F02-67CC-F9BBD6A45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151A8-780F-45D5-88D6-9878D7F826F4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6EC28-8D72-C6DD-1153-E1BDA408B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DAD253-C5F5-5A61-8E34-C7F704677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F183A-6DC6-41CB-9907-B4B171FDD2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7842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0B7E53-5B0D-0F7F-17D3-139F65E50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DFEBFA-E6B8-0950-15C0-F4DD6293DC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85D81-EC43-FC3C-DB6B-75B0FB17A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151A8-780F-45D5-88D6-9878D7F826F4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6A1077-BAF6-0DB9-9D03-C54CCE485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041BC6-277D-265E-896B-CC2C0C40E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F183A-6DC6-41CB-9907-B4B171FDD2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7843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31878-05E0-8CF0-8A5A-3EE8C63AA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06C65-8B15-1BB0-ED73-37319D235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FE57BD-243E-7C41-CB2B-D056D57B2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151A8-780F-45D5-88D6-9878D7F826F4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7D506-2B03-5042-D362-1FD1BDF3B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44B361-B9F7-FC15-D8A3-158CFA9A0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F183A-6DC6-41CB-9907-B4B171FDD2F8}" type="slidenum">
              <a:rPr lang="en-IN" smtClean="0"/>
              <a:t>‹#›</a:t>
            </a:fld>
            <a:endParaRPr lang="en-IN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C079177-3985-93E0-7B80-06F0F0FA981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650" y="111761"/>
            <a:ext cx="1108710" cy="1106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0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E5EB4-AAA5-3990-39C4-9A0BD883D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B9100A-F4A9-3779-1E96-DD36188DB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7B751C-BFE9-69A0-CD71-BF5C4E843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151A8-780F-45D5-88D6-9878D7F826F4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969969-6E28-0182-9313-5FDBD9066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E46C7-BC17-75BC-9657-8361D8B66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F183A-6DC6-41CB-9907-B4B171FDD2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6140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9BC3D-98B0-BDD1-66E3-83FDE7FCC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73ECE-6EAA-A92D-3F9F-EC941D783A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C23607-DB41-6E56-1983-F87924D743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89119F-D3D4-C439-A273-B3C887B5F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151A8-780F-45D5-88D6-9878D7F826F4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997E68-35A7-5542-982A-FD2545A06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9042DD-5583-BEDD-65AB-A3589411D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F183A-6DC6-41CB-9907-B4B171FDD2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2775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94F10-15FE-8AAD-DE36-4DDA9EBC8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0C690-19B0-59CC-86C0-E96D210D56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EEC515-F4FC-1259-C4C8-EFD4DC3F65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2274E9-6925-4B2A-D349-0A5F7F46CE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8E491C-F3B0-5C40-F303-D05CA45B3B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312AF4-7BE0-B7A0-3607-E91C73AE2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151A8-780F-45D5-88D6-9878D7F826F4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39D1A6-B119-E4BD-9B26-71586CCD2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83284D-EF08-0ECF-6DCD-A783BD10F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F183A-6DC6-41CB-9907-B4B171FDD2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340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0BEBA-0045-7A7D-7483-2F20239A4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BE81BD-8E35-010F-EAAF-9A83A116C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151A8-780F-45D5-88D6-9878D7F826F4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07F90D-D3DC-101D-9807-287366BD5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6A7D23-B66D-90EF-8393-728150864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F183A-6DC6-41CB-9907-B4B171FDD2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4138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C88677-D5FE-9EBC-FF5C-74E76E488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151A8-780F-45D5-88D6-9878D7F826F4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9FBDAF-7906-A7AE-9112-EB26B8745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493F55-5CCF-41FE-D461-E834DDA5B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F183A-6DC6-41CB-9907-B4B171FDD2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4409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815CE-AEC4-F6FC-67CE-09D35BE87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7BF62-B699-A2D3-906F-8596EC1D4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325710-E51C-A876-1612-510E17BE50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48DDE9-C7CA-89CD-6051-6D5182E8B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151A8-780F-45D5-88D6-9878D7F826F4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B246D-705E-07EA-5E1D-91B040A76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5EB7D6-F768-3485-B4D8-C6B275067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F183A-6DC6-41CB-9907-B4B171FDD2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5926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0BCD4-63C1-A911-769D-BEF19F2E3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A6D681-67A6-FCBF-94CC-76B64874BE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CCA50A-7A82-F90B-23A6-46686DF3B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045C6B-4B84-FEC1-7642-476CDE59A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151A8-780F-45D5-88D6-9878D7F826F4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5130B2-B1E6-496C-0C8C-E93C8440F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BBC3D3-C9E7-244E-7965-8847D4BCC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F183A-6DC6-41CB-9907-B4B171FDD2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8842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B74E86-0F67-59DB-372A-939EED7D8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A3C06C-0740-4C98-C17F-3C30A498B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4732A-ECB9-5B05-BBF4-4CCAF130AD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1151A8-780F-45D5-88D6-9878D7F826F4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23AE4B-CDE4-2E02-F53B-698AF5E47C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466906-0C88-3E37-40AD-96742E9323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B3F183A-6DC6-41CB-9907-B4B171FDD2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3749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vemint.com/photos/chandrayaan3-landing-update-isro-releases-stunning-pictures-from-moon-mission-in-pics-11692782103026-6.html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satellite on the moon&#10;&#10;Description automatically generated">
            <a:extLst>
              <a:ext uri="{FF2B5EF4-FFF2-40B4-BE49-F238E27FC236}">
                <a16:creationId xmlns:a16="http://schemas.microsoft.com/office/drawing/2014/main" id="{E2239260-3342-4647-E8F5-150DC761C9C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79" b="65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0F284C-B1FB-6145-88A4-FC3AD215C0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MANAGERIAL ECONOMICS</a:t>
            </a:r>
            <a:endParaRPr lang="en-IN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A66761-8FC7-0B02-0FD6-23274D7A53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u="sng" dirty="0">
                <a:solidFill>
                  <a:srgbClr val="FFFFFF"/>
                </a:solidFill>
                <a:latin typeface="Algerian" panose="04020705040A02060702" pitchFamily="82" charset="0"/>
              </a:rPr>
              <a:t>NEWS ANALYSIS</a:t>
            </a:r>
            <a:endParaRPr lang="en-IN" u="sng" dirty="0">
              <a:solidFill>
                <a:srgbClr val="FFFFFF"/>
              </a:solidFill>
              <a:latin typeface="Algerian" panose="04020705040A02060702" pitchFamily="82" charset="0"/>
            </a:endParaRPr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F952A2E8-1A4F-1BAE-74C3-6E0AB2A58F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23" y="132081"/>
            <a:ext cx="1058595" cy="105663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979CE54-10BB-E79D-4B7A-14E5814B6E74}"/>
              </a:ext>
            </a:extLst>
          </p:cNvPr>
          <p:cNvSpPr txBox="1"/>
          <p:nvPr/>
        </p:nvSpPr>
        <p:spPr>
          <a:xfrm>
            <a:off x="8585200" y="6156960"/>
            <a:ext cx="3078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Presented by: Deepti Meher</a:t>
            </a:r>
          </a:p>
          <a:p>
            <a:pPr algn="ctr"/>
            <a:r>
              <a:rPr lang="en-US" dirty="0"/>
              <a:t>(Bill Gates Batch)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636756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2E04D0-2AA9-885C-95C3-1E708678CC4E}"/>
              </a:ext>
            </a:extLst>
          </p:cNvPr>
          <p:cNvSpPr txBox="1"/>
          <p:nvPr/>
        </p:nvSpPr>
        <p:spPr>
          <a:xfrm>
            <a:off x="1255060" y="5279511"/>
            <a:ext cx="9681882" cy="73988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THANK YOU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B650A0-346F-4FF2-687A-D80B04CDFD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508" b="20116"/>
          <a:stretch/>
        </p:blipFill>
        <p:spPr>
          <a:xfrm>
            <a:off x="20" y="10"/>
            <a:ext cx="12191979" cy="5886523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  <p:pic>
        <p:nvPicPr>
          <p:cNvPr id="11" name="Picture 10" descr="A black and white logo&#10;&#10;Description automatically generated">
            <a:extLst>
              <a:ext uri="{FF2B5EF4-FFF2-40B4-BE49-F238E27FC236}">
                <a16:creationId xmlns:a16="http://schemas.microsoft.com/office/drawing/2014/main" id="{F01E2E56-7B6A-FE49-1D91-9D6F0B9FC6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23" y="132081"/>
            <a:ext cx="1058595" cy="1056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709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pace shuttle flying over the moon&#10;&#10;Description automatically generated with medium confidence">
            <a:extLst>
              <a:ext uri="{FF2B5EF4-FFF2-40B4-BE49-F238E27FC236}">
                <a16:creationId xmlns:a16="http://schemas.microsoft.com/office/drawing/2014/main" id="{9474A771-F787-EFBC-234B-38ECE77205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3827D5A-4DC4-2DAF-A1A0-DC6F8DC83E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732204"/>
            <a:ext cx="5732206" cy="914401"/>
          </a:xfrm>
        </p:spPr>
        <p:txBody>
          <a:bodyPr>
            <a:normAutofit/>
          </a:bodyPr>
          <a:lstStyle/>
          <a:p>
            <a:r>
              <a:rPr lang="en-US" sz="5400" dirty="0">
                <a:highlight>
                  <a:srgbClr val="FFFF00"/>
                </a:highlight>
              </a:rPr>
              <a:t>CHANDRAYAAN 3</a:t>
            </a:r>
            <a:endParaRPr lang="en-IN" sz="5400" dirty="0">
              <a:highlight>
                <a:srgbClr val="FFFF00"/>
              </a:highlight>
            </a:endParaRPr>
          </a:p>
        </p:txBody>
      </p:sp>
      <p:pic>
        <p:nvPicPr>
          <p:cNvPr id="2" name="Picture 1" descr="A black and white logo&#10;&#10;Description automatically generated">
            <a:extLst>
              <a:ext uri="{FF2B5EF4-FFF2-40B4-BE49-F238E27FC236}">
                <a16:creationId xmlns:a16="http://schemas.microsoft.com/office/drawing/2014/main" id="{ABC7B5F1-0053-E46A-39BA-0CE95B6B60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23" y="132081"/>
            <a:ext cx="1058595" cy="1056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254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B739F-A44D-4525-40FB-BB68029C4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00" y="618067"/>
            <a:ext cx="2798287" cy="440267"/>
          </a:xfrm>
        </p:spPr>
        <p:txBody>
          <a:bodyPr>
            <a:noAutofit/>
          </a:bodyPr>
          <a:lstStyle/>
          <a:p>
            <a:b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8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7985670-F486-870B-E4F7-B41ED53A05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49948" y="297644"/>
            <a:ext cx="7386452" cy="62762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8D000E7-663C-C686-80CA-E7D59A6F22BF}"/>
              </a:ext>
            </a:extLst>
          </p:cNvPr>
          <p:cNvSpPr txBox="1"/>
          <p:nvPr/>
        </p:nvSpPr>
        <p:spPr>
          <a:xfrm>
            <a:off x="397933" y="1388533"/>
            <a:ext cx="39370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According to the former Chairman of ISRO, K Sivan, the total cost of Chandrayaan-3 is Rs. 615 crore.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lander, rover, and propulsion cost around Rs. 215 crore and the launch costs around Rs. 365 crore.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Chandrayaan-3 costs less than many blockbuster films, according to Forbes, such as “The Martian” ($108 million) and “The Interstellar” ($145 million).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However, this time ISRO had opted for a failure-proof model instead of a success-based model to ensure that India writes its name on history book pages by becoming the first nation to land on the South pole of the Moon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67A9E7-0DA5-9E90-4461-439DEB35EF80}"/>
              </a:ext>
            </a:extLst>
          </p:cNvPr>
          <p:cNvSpPr txBox="1"/>
          <p:nvPr/>
        </p:nvSpPr>
        <p:spPr>
          <a:xfrm>
            <a:off x="1385147" y="535093"/>
            <a:ext cx="21810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POINTS: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359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9820D-4FB7-F8E3-F9CE-008C1010B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142" y="1557868"/>
            <a:ext cx="4434348" cy="3615265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Chandrayaan-3 Lands on Moon: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Successful touchdown in the Moon's southern polar region.</a:t>
            </a:r>
            <a:b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National Pride: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Uplifts the spirits of a billion Indians; marks India as a new lunar power.</a:t>
            </a:r>
            <a:b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Historical Achievement: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First nation to land in the southern polar region; landing occurred after 6:03 PM.</a:t>
            </a:r>
            <a:b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4. Contributions and Celebrations: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Acknowledgment of mission heroes; new aspirations for India's space program.</a:t>
            </a:r>
            <a:endParaRPr lang="en-IN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7E6CE7-39CF-4F8E-0E46-15B42BF6ED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32120" y="172721"/>
            <a:ext cx="7266840" cy="63195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32DF7D7-33EA-1AF2-D438-1CA2C58C8EE8}"/>
              </a:ext>
            </a:extLst>
          </p:cNvPr>
          <p:cNvSpPr txBox="1"/>
          <p:nvPr/>
        </p:nvSpPr>
        <p:spPr>
          <a:xfrm>
            <a:off x="1445342" y="689896"/>
            <a:ext cx="23240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POINTS :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777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317CE-3EEC-FF63-63AB-29093A367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7960" y="548005"/>
            <a:ext cx="2861733" cy="625475"/>
          </a:xfrm>
        </p:spPr>
        <p:txBody>
          <a:bodyPr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POINTS: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BA656A2-9EC0-338E-88C1-CFCA82B5D6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94960" y="243840"/>
            <a:ext cx="6350000" cy="63398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EA8714D-4177-63E7-412A-9DB1A9E37449}"/>
              </a:ext>
            </a:extLst>
          </p:cNvPr>
          <p:cNvSpPr txBox="1"/>
          <p:nvPr/>
        </p:nvSpPr>
        <p:spPr>
          <a:xfrm>
            <a:off x="508000" y="1696720"/>
            <a:ext cx="468376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Chandrayaan-3's lander touches down precisely at 6.03 p.m., sparking celebrations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success belongs to all I of humanity, We can aspire for the moon and beyond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Communication link established between lander and mission center in Bengaluru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Rover will do chemical analysis of the lunar surface in the next 14 days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817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1F69AF9-46E6-9290-2E09-7107593E28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35040" y="345487"/>
            <a:ext cx="5384800" cy="61948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1A4157F-E542-D40B-5C7D-96CDC5D89FDE}"/>
              </a:ext>
            </a:extLst>
          </p:cNvPr>
          <p:cNvSpPr txBox="1"/>
          <p:nvPr/>
        </p:nvSpPr>
        <p:spPr>
          <a:xfrm>
            <a:off x="1503680" y="660400"/>
            <a:ext cx="2875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POINTS: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B6071A-A901-8828-77DE-3B7289B47C68}"/>
              </a:ext>
            </a:extLst>
          </p:cNvPr>
          <p:cNvSpPr txBox="1"/>
          <p:nvPr/>
        </p:nvSpPr>
        <p:spPr>
          <a:xfrm>
            <a:off x="550607" y="1956619"/>
            <a:ext cx="49459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India become only the fourth country to successfully land on spacecraft on the moon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India’s successful mission not India’s alone belong to all of humanity.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Next mission to moon is with Japanese more of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Chandrayaan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15254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26EB9F7-03F8-1950-3119-9206C8BAAC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27600" y="365760"/>
            <a:ext cx="6507972" cy="62077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2189883-BE74-FB8D-BC46-244A25D17C80}"/>
              </a:ext>
            </a:extLst>
          </p:cNvPr>
          <p:cNvSpPr txBox="1"/>
          <p:nvPr/>
        </p:nvSpPr>
        <p:spPr>
          <a:xfrm>
            <a:off x="1492865" y="684981"/>
            <a:ext cx="2246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POINTS: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D68CED-BF95-E0E9-F3E5-AD8A43FB02BF}"/>
              </a:ext>
            </a:extLst>
          </p:cNvPr>
          <p:cNvSpPr txBox="1"/>
          <p:nvPr/>
        </p:nvSpPr>
        <p:spPr>
          <a:xfrm>
            <a:off x="589935" y="2005781"/>
            <a:ext cx="402139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a historic first, chandrayaan-3 lands near the lunar south pole after a41-day voyage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India only fourth country- after us, China, and erstwhile soviet union - to soft-land on moon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"This is the beginning of a golden era for India by “S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Somanath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chairman, ISRO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036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B0563E-A89D-9010-98CB-DEEC7435F9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57314" y="426720"/>
            <a:ext cx="6070525" cy="61772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E6CC09-99BB-5210-B084-DBF6E5DCF26B}"/>
              </a:ext>
            </a:extLst>
          </p:cNvPr>
          <p:cNvSpPr txBox="1"/>
          <p:nvPr/>
        </p:nvSpPr>
        <p:spPr>
          <a:xfrm>
            <a:off x="325120" y="1757680"/>
            <a:ext cx="490728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Chandrayaan-3 consists of an indigenous Lander module (LM), Propulsion module (PM) and a Rover with an objective of developing and demonstrating new technologies required for Inter planetary missions.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launcher identified for Chandrayaan-3 is LVM3 M4 which will place the integrated module in an Elliptic Parking Orbit (EPO) of size ~170 x 36500 km.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Mission Life (Lander &amp; Rover) One lunar day (~14 Earth days)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8AF2C6-2061-21C3-7EA6-D7E623128895}"/>
              </a:ext>
            </a:extLst>
          </p:cNvPr>
          <p:cNvSpPr txBox="1"/>
          <p:nvPr/>
        </p:nvSpPr>
        <p:spPr>
          <a:xfrm>
            <a:off x="1503680" y="619760"/>
            <a:ext cx="2885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POINTS: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9222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37ABFA-6B0D-73F8-46F0-7D4035D5C74D}"/>
              </a:ext>
            </a:extLst>
          </p:cNvPr>
          <p:cNvSpPr txBox="1"/>
          <p:nvPr/>
        </p:nvSpPr>
        <p:spPr>
          <a:xfrm>
            <a:off x="548640" y="396240"/>
            <a:ext cx="10546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6485A8-745B-973F-1D15-DEAB41D3EF57}"/>
              </a:ext>
            </a:extLst>
          </p:cNvPr>
          <p:cNvSpPr txBox="1"/>
          <p:nvPr/>
        </p:nvSpPr>
        <p:spPr>
          <a:xfrm>
            <a:off x="497840" y="1869440"/>
            <a:ext cx="1111504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Lander is designed to softly land at a specified lunar site and deploy the Rover, which will conduct in-situ chemical analysis of the lunar surface during its mobility.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Both the Lander and the Rover carry scientific payloads to perform experiments on the lunar surface.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primary function of the Propulsion module is to transport the LM from launch vehicle injection to the final lunar orbit of 100 km and then separate from the LM.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Additionally, the Propulsion module houses a scientific payload for post-separation operation.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GSLV-Mk3 launcher has been selected for Chandrayaan-3, which will place the integrated module in an elliptic parking orbit of approximately 170 x 36,500 km.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Propulsion module will transport the Lander and Rover to a lunar orbit of 100 km.</a:t>
            </a:r>
            <a:endParaRPr lang="en-IN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 descr="A black and white logo&#10;&#10;Description automatically generated">
            <a:extLst>
              <a:ext uri="{FF2B5EF4-FFF2-40B4-BE49-F238E27FC236}">
                <a16:creationId xmlns:a16="http://schemas.microsoft.com/office/drawing/2014/main" id="{A1584AA4-EE75-18FC-DDD7-43904D5AE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23" y="132081"/>
            <a:ext cx="1058595" cy="1056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568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591</Words>
  <Application>Microsoft Office PowerPoint</Application>
  <PresentationFormat>Widescreen</PresentationFormat>
  <Paragraphs>47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Algerian</vt:lpstr>
      <vt:lpstr>Aptos</vt:lpstr>
      <vt:lpstr>Aptos Display</vt:lpstr>
      <vt:lpstr>Arial</vt:lpstr>
      <vt:lpstr>Calibri</vt:lpstr>
      <vt:lpstr>Times New Roman</vt:lpstr>
      <vt:lpstr>Office Theme</vt:lpstr>
      <vt:lpstr>MANAGERIAL ECONOMICS</vt:lpstr>
      <vt:lpstr>PowerPoint Presentation</vt:lpstr>
      <vt:lpstr> </vt:lpstr>
      <vt:lpstr>1. Chandrayaan-3 Lands on Moon: Successful touchdown in the Moon's southern polar region. 2. National Pride: Uplifts the spirits of a billion Indians; marks India as a new lunar power. 3. Historical Achievement: First nation to land in the southern polar region; landing occurred after 6:03 PM. 4. Contributions and Celebrations: Acknowledgment of mission heroes; new aspirations for India's space program.</vt:lpstr>
      <vt:lpstr>KEY POINTS: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Deepti Jagannath Meher(MBA-24)</dc:creator>
  <cp:lastModifiedBy>Deepti Jagannath Meher(MBA-24)</cp:lastModifiedBy>
  <cp:revision>3</cp:revision>
  <dcterms:created xsi:type="dcterms:W3CDTF">2024-07-26T12:22:37Z</dcterms:created>
  <dcterms:modified xsi:type="dcterms:W3CDTF">2024-07-28T18:15:43Z</dcterms:modified>
</cp:coreProperties>
</file>

<file path=docProps/thumbnail.jpeg>
</file>